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9B8"/>
    <a:srgbClr val="DED7AB"/>
    <a:srgbClr val="002878"/>
    <a:srgbClr val="009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24"/>
  </p:normalViewPr>
  <p:slideViewPr>
    <p:cSldViewPr snapToGrid="0" snapToObjects="1">
      <p:cViewPr varScale="1">
        <p:scale>
          <a:sx n="152" d="100"/>
          <a:sy n="152" d="100"/>
        </p:scale>
        <p:origin x="200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E075-595C-0242-890C-9726D79009AC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53C2-64C7-5143-AF27-732303CA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5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E075-595C-0242-890C-9726D79009AC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53C2-64C7-5143-AF27-732303CA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0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E075-595C-0242-890C-9726D79009AC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53C2-64C7-5143-AF27-732303CA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9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E075-595C-0242-890C-9726D79009AC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53C2-64C7-5143-AF27-732303CA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2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E075-595C-0242-890C-9726D79009AC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53C2-64C7-5143-AF27-732303CA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0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E075-595C-0242-890C-9726D79009AC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53C2-64C7-5143-AF27-732303CA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8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E075-595C-0242-890C-9726D79009AC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53C2-64C7-5143-AF27-732303CA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4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0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4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E075-595C-0242-890C-9726D79009AC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53C2-64C7-5143-AF27-732303CA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4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E075-595C-0242-890C-9726D79009AC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53C2-64C7-5143-AF27-732303CA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E075-595C-0242-890C-9726D79009AC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53C2-64C7-5143-AF27-732303CA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3E075-595C-0242-890C-9726D79009AC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353C2-64C7-5143-AF27-732303CA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2730616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0">
                <a:schemeClr val="accent1">
                  <a:lumMod val="75000"/>
                  <a:alpha val="6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221372"/>
            <a:ext cx="12192000" cy="3636628"/>
          </a:xfrm>
          <a:prstGeom prst="rect">
            <a:avLst/>
          </a:prstGeom>
          <a:gradFill>
            <a:gsLst>
              <a:gs pos="0">
                <a:srgbClr val="DED9B8">
                  <a:alpha val="0"/>
                </a:srgbClr>
              </a:gs>
              <a:gs pos="100000">
                <a:srgbClr val="DED7A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4" y="625579"/>
            <a:ext cx="6006517" cy="1826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2" y="5385733"/>
            <a:ext cx="10925281" cy="11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4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Commute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0"/>
            <a:ext cx="5453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3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Education Level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57" y="1610686"/>
            <a:ext cx="8519772" cy="40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4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Area of study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67" y="637563"/>
            <a:ext cx="8553432" cy="55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9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Days per week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03" y="1235266"/>
            <a:ext cx="7890630" cy="508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0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77" y="1275128"/>
            <a:ext cx="9298734" cy="49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30" y="394285"/>
            <a:ext cx="10318938" cy="59628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9" y="408676"/>
            <a:ext cx="9669962" cy="64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Reasons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12" y="1002401"/>
            <a:ext cx="4723195" cy="63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28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</Words>
  <Application>Microsoft Macintosh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PowerPoint Presentation</vt:lpstr>
      <vt:lpstr>Commute</vt:lpstr>
      <vt:lpstr>Education Level</vt:lpstr>
      <vt:lpstr>Area of study</vt:lpstr>
      <vt:lpstr>Days per week</vt:lpstr>
      <vt:lpstr>Transport</vt:lpstr>
      <vt:lpstr>Sectors</vt:lpstr>
      <vt:lpstr>Experience</vt:lpstr>
      <vt:lpstr>Reasons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Commute</dc:title>
  <dc:creator>Microsoft Office User</dc:creator>
  <cp:lastModifiedBy>Microsoft Office User</cp:lastModifiedBy>
  <cp:revision>2</cp:revision>
  <dcterms:created xsi:type="dcterms:W3CDTF">2018-11-18T13:44:44Z</dcterms:created>
  <dcterms:modified xsi:type="dcterms:W3CDTF">2018-11-18T14:04:27Z</dcterms:modified>
</cp:coreProperties>
</file>