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059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42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45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51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51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310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21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32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6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4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6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2576C-8A74-4FBC-BF0B-C84C78964756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493F5-C8DE-4986-BC76-80CDADF2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b="1" dirty="0" smtClean="0"/>
              <a:t>Lorem ipsum dolor sit amet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wisi</a:t>
            </a:r>
            <a:r>
              <a:rPr lang="en-US" dirty="0" smtClean="0"/>
              <a:t> </a:t>
            </a:r>
            <a:r>
              <a:rPr lang="en-US" dirty="0" err="1" smtClean="0"/>
              <a:t>molestie</a:t>
            </a:r>
            <a:r>
              <a:rPr lang="en-US" dirty="0" smtClean="0"/>
              <a:t> </a:t>
            </a:r>
            <a:r>
              <a:rPr lang="en-US" dirty="0" err="1" smtClean="0"/>
              <a:t>necessitatibus</a:t>
            </a:r>
            <a:r>
              <a:rPr lang="en-US" dirty="0" smtClean="0"/>
              <a:t> et per. At liber </a:t>
            </a:r>
            <a:r>
              <a:rPr lang="en-US" dirty="0" err="1" smtClean="0"/>
              <a:t>cetero</a:t>
            </a:r>
            <a:r>
              <a:rPr lang="en-US" dirty="0" smtClean="0"/>
              <a:t> </a:t>
            </a:r>
            <a:r>
              <a:rPr lang="en-US" dirty="0" err="1" smtClean="0"/>
              <a:t>praesent</a:t>
            </a:r>
            <a:r>
              <a:rPr lang="en-US" dirty="0" smtClean="0"/>
              <a:t> his. </a:t>
            </a:r>
            <a:r>
              <a:rPr lang="en-US" dirty="0" err="1" smtClean="0"/>
              <a:t>Wisi</a:t>
            </a:r>
            <a:r>
              <a:rPr lang="en-US" dirty="0" smtClean="0"/>
              <a:t> </a:t>
            </a:r>
            <a:r>
              <a:rPr lang="en-US" dirty="0" err="1" smtClean="0"/>
              <a:t>iuvaret</a:t>
            </a:r>
            <a:r>
              <a:rPr lang="en-US" dirty="0" smtClean="0"/>
              <a:t> </a:t>
            </a:r>
            <a:r>
              <a:rPr lang="en-US" dirty="0" err="1" smtClean="0"/>
              <a:t>philosophia</a:t>
            </a:r>
            <a:r>
              <a:rPr lang="en-US" dirty="0" smtClean="0"/>
              <a:t> cum ne. Vis </a:t>
            </a:r>
            <a:r>
              <a:rPr lang="en-US" dirty="0" err="1" smtClean="0"/>
              <a:t>ea</a:t>
            </a:r>
            <a:r>
              <a:rPr lang="en-US" dirty="0" smtClean="0"/>
              <a:t> vide </a:t>
            </a:r>
            <a:r>
              <a:rPr lang="en-US" dirty="0" err="1" smtClean="0"/>
              <a:t>petentium</a:t>
            </a:r>
            <a:r>
              <a:rPr lang="en-US" dirty="0" smtClean="0"/>
              <a:t>, vim id </a:t>
            </a:r>
            <a:r>
              <a:rPr lang="en-US" dirty="0" err="1" smtClean="0"/>
              <a:t>ubique</a:t>
            </a:r>
            <a:r>
              <a:rPr lang="en-US" dirty="0" smtClean="0"/>
              <a:t> </a:t>
            </a:r>
            <a:r>
              <a:rPr lang="en-US" dirty="0" err="1" smtClean="0"/>
              <a:t>vocent</a:t>
            </a:r>
            <a:r>
              <a:rPr lang="en-US" dirty="0" smtClean="0"/>
              <a:t>. Sea </a:t>
            </a:r>
            <a:r>
              <a:rPr lang="en-US" dirty="0" err="1" smtClean="0"/>
              <a:t>vero</a:t>
            </a:r>
            <a:r>
              <a:rPr lang="en-US" dirty="0" smtClean="0"/>
              <a:t> </a:t>
            </a:r>
            <a:r>
              <a:rPr lang="en-US" dirty="0" err="1" smtClean="0"/>
              <a:t>iisque</a:t>
            </a:r>
            <a:r>
              <a:rPr lang="en-US" dirty="0" smtClean="0"/>
              <a:t> </a:t>
            </a:r>
            <a:r>
              <a:rPr lang="en-US" dirty="0" err="1" smtClean="0"/>
              <a:t>invenire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, </a:t>
            </a:r>
            <a:r>
              <a:rPr lang="en-US" dirty="0" err="1" smtClean="0"/>
              <a:t>nam</a:t>
            </a:r>
            <a:r>
              <a:rPr lang="en-US" dirty="0" smtClean="0"/>
              <a:t> no </a:t>
            </a:r>
            <a:r>
              <a:rPr lang="en-US" dirty="0" err="1" smtClean="0"/>
              <a:t>melius</a:t>
            </a:r>
            <a:r>
              <a:rPr lang="en-US" dirty="0" smtClean="0"/>
              <a:t> </a:t>
            </a:r>
            <a:r>
              <a:rPr lang="en-US" dirty="0" err="1" smtClean="0"/>
              <a:t>quaeque</a:t>
            </a:r>
            <a:r>
              <a:rPr lang="en-US" dirty="0" smtClean="0"/>
              <a:t> </a:t>
            </a:r>
            <a:r>
              <a:rPr lang="en-US" dirty="0" err="1" smtClean="0"/>
              <a:t>epicurei</a:t>
            </a:r>
            <a:r>
              <a:rPr lang="en-US" dirty="0" smtClean="0"/>
              <a:t>. No cum </a:t>
            </a:r>
            <a:r>
              <a:rPr lang="en-US" dirty="0" err="1" smtClean="0"/>
              <a:t>postea</a:t>
            </a:r>
            <a:r>
              <a:rPr lang="en-US" dirty="0" smtClean="0"/>
              <a:t> </a:t>
            </a:r>
            <a:r>
              <a:rPr lang="en-US" dirty="0" err="1" smtClean="0"/>
              <a:t>quaeque</a:t>
            </a:r>
            <a:r>
              <a:rPr lang="en-US" dirty="0" smtClean="0"/>
              <a:t> </a:t>
            </a:r>
            <a:r>
              <a:rPr lang="en-US" dirty="0" err="1" smtClean="0"/>
              <a:t>suscipiantur</a:t>
            </a:r>
            <a:r>
              <a:rPr lang="en-US" dirty="0" smtClean="0"/>
              <a:t>, no </a:t>
            </a:r>
            <a:r>
              <a:rPr lang="en-US" dirty="0" err="1" smtClean="0"/>
              <a:t>soleat</a:t>
            </a:r>
            <a:r>
              <a:rPr lang="en-US" dirty="0" smtClean="0"/>
              <a:t> </a:t>
            </a:r>
            <a:r>
              <a:rPr lang="en-US" dirty="0" err="1" smtClean="0"/>
              <a:t>molestie</a:t>
            </a:r>
            <a:r>
              <a:rPr lang="en-US" dirty="0" smtClean="0"/>
              <a:t> duo.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16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Lorem ipsum dolor sit amet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amet</dc:title>
  <dc:creator>Patrick</dc:creator>
  <cp:lastModifiedBy>Patrick</cp:lastModifiedBy>
  <cp:revision>1</cp:revision>
  <dcterms:created xsi:type="dcterms:W3CDTF">2013-12-05T15:16:07Z</dcterms:created>
  <dcterms:modified xsi:type="dcterms:W3CDTF">2013-12-05T15:18:00Z</dcterms:modified>
</cp:coreProperties>
</file>